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1159F-D095-4C48-808C-BCAEDB33B95F}" type="datetimeFigureOut">
              <a:rPr lang="en-US" smtClean="0"/>
              <a:pPr/>
              <a:t>8/23/10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D3A44-2917-934D-9F37-6572B6553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3666800565_7648b50ffc_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61522" cy="106840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2960" y="227142"/>
            <a:ext cx="2597987" cy="58477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What  is Next?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2960" y="1631706"/>
            <a:ext cx="7535198" cy="4516628"/>
          </a:xfrm>
          <a:prstGeom prst="rect">
            <a:avLst/>
          </a:prstGeom>
          <a:solidFill>
            <a:schemeClr val="bg2">
              <a:lumMod val="25000"/>
              <a:alpha val="46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/>
              <a:buChar char="•"/>
            </a:pPr>
            <a:r>
              <a:rPr lang="en-US" sz="2800" dirty="0" smtClean="0"/>
              <a:t> Take the short quiz (podium to your left if you are reading this). This short quiz is to provide you an idea of “how much” you know about </a:t>
            </a:r>
            <a:r>
              <a:rPr lang="en-US" sz="2800" dirty="0" err="1" smtClean="0"/>
              <a:t>STI’s</a:t>
            </a:r>
            <a:r>
              <a:rPr lang="en-US" sz="2800" dirty="0" smtClean="0"/>
              <a:t>.</a:t>
            </a:r>
          </a:p>
          <a:p>
            <a:pPr>
              <a:buFont typeface="Arial"/>
              <a:buChar char="•"/>
            </a:pP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After you complete the exhibit, there will be a board with further instructions. The SL Research Control Group will have to complete the SL survey and after-survey to be eligible for the $</a:t>
            </a:r>
            <a:r>
              <a:rPr lang="en-US" sz="2800" smtClean="0"/>
              <a:t>300.00 </a:t>
            </a:r>
            <a:r>
              <a:rPr lang="en-US" sz="2800" smtClean="0"/>
              <a:t>drawing.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80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USF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Lissa Mangini</dc:creator>
  <cp:lastModifiedBy>Lissa Mangini</cp:lastModifiedBy>
  <cp:revision>3</cp:revision>
  <dcterms:created xsi:type="dcterms:W3CDTF">2010-08-23T20:13:02Z</dcterms:created>
  <dcterms:modified xsi:type="dcterms:W3CDTF">2010-08-23T20:19:48Z</dcterms:modified>
</cp:coreProperties>
</file>