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35000">
              <a:schemeClr val="accent4">
                <a:lumMod val="75000"/>
              </a:schemeClr>
            </a:gs>
            <a:gs pos="100000">
              <a:srgbClr val="FFFF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94829" y="1068253"/>
            <a:ext cx="481162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order to get to the exhibit you have to use the “teleport station.” Right-mouse-click on the beam (shiny column of light ) on the wheel choose  </a:t>
            </a:r>
            <a:r>
              <a:rPr lang="en-US" dirty="0" err="1" smtClean="0"/>
              <a:t>tele</a:t>
            </a:r>
            <a:r>
              <a:rPr lang="en-US" dirty="0" smtClean="0"/>
              <a:t> port- see image No. 1.</a:t>
            </a:r>
          </a:p>
          <a:p>
            <a:endParaRPr lang="en-US" dirty="0" smtClean="0"/>
          </a:p>
          <a:p>
            <a:r>
              <a:rPr lang="en-US" dirty="0" smtClean="0"/>
              <a:t>Once you choose the teleport option your Avatar will sit in the column of light, and a blue “</a:t>
            </a:r>
            <a:r>
              <a:rPr lang="en-US" dirty="0" err="1" smtClean="0"/>
              <a:t>Notecard</a:t>
            </a:r>
            <a:r>
              <a:rPr lang="en-US" dirty="0" smtClean="0"/>
              <a:t>” will appear on the upper-right corner  of your viewer. It has been programmed with just one destination</a:t>
            </a:r>
            <a:r>
              <a:rPr lang="en-US" smtClean="0"/>
              <a:t>, please </a:t>
            </a:r>
            <a:r>
              <a:rPr lang="en-US" dirty="0" smtClean="0"/>
              <a:t>proceed to press the ENERGIZE button. See image No. 2.</a:t>
            </a:r>
            <a:endParaRPr lang="en-US" dirty="0"/>
          </a:p>
        </p:txBody>
      </p:sp>
      <p:pic>
        <p:nvPicPr>
          <p:cNvPr id="6" name="Picture 5" descr="telepo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3606" y="1555649"/>
            <a:ext cx="2484141" cy="47405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81257" y="0"/>
            <a:ext cx="69215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How to use the Teleport </a:t>
            </a:r>
            <a: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Station</a:t>
            </a:r>
            <a:endParaRPr lang="en-U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1" name="Picture 10" descr="telep notecar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7861" y="4632030"/>
            <a:ext cx="3158591" cy="2225971"/>
          </a:xfrm>
          <a:prstGeom prst="rect">
            <a:avLst/>
          </a:prstGeom>
        </p:spPr>
      </p:pic>
      <p:sp>
        <p:nvSpPr>
          <p:cNvPr id="12" name="Frame 11"/>
          <p:cNvSpPr/>
          <p:nvPr/>
        </p:nvSpPr>
        <p:spPr>
          <a:xfrm>
            <a:off x="4234456" y="5824936"/>
            <a:ext cx="1071995" cy="617738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ame 12"/>
          <p:cNvSpPr/>
          <p:nvPr/>
        </p:nvSpPr>
        <p:spPr>
          <a:xfrm>
            <a:off x="6637542" y="2892459"/>
            <a:ext cx="1093896" cy="584054"/>
          </a:xfrm>
          <a:prstGeom prst="fram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TextBox 14"/>
          <p:cNvSpPr txBox="1"/>
          <p:nvPr/>
        </p:nvSpPr>
        <p:spPr>
          <a:xfrm>
            <a:off x="6989823" y="1179505"/>
            <a:ext cx="1309749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Image No. 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487858" y="5022225"/>
            <a:ext cx="1309749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Image No. 2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115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USF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Lissa Mangini</dc:creator>
  <cp:lastModifiedBy>Lissa Mangini</cp:lastModifiedBy>
  <cp:revision>2</cp:revision>
  <dcterms:created xsi:type="dcterms:W3CDTF">2010-09-27T20:34:41Z</dcterms:created>
  <dcterms:modified xsi:type="dcterms:W3CDTF">2010-09-27T20:34:59Z</dcterms:modified>
</cp:coreProperties>
</file>